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D9"/>
    <a:srgbClr val="005654"/>
    <a:srgbClr val="009999"/>
    <a:srgbClr val="C6DFFA"/>
    <a:srgbClr val="EDC377"/>
    <a:srgbClr val="E6AB42"/>
    <a:srgbClr val="FFCEBF"/>
    <a:srgbClr val="F0C098"/>
    <a:srgbClr val="E48C44"/>
    <a:srgbClr val="E9A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0037" autoAdjust="0"/>
  </p:normalViewPr>
  <p:slideViewPr>
    <p:cSldViewPr>
      <p:cViewPr varScale="1">
        <p:scale>
          <a:sx n="77" d="100"/>
          <a:sy n="77" d="100"/>
        </p:scale>
        <p:origin x="9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2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fld id="{4482DE1C-52A8-463E-A5CE-5A0C2223E71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39"/>
            <a:ext cx="5445125" cy="3913187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fld id="{C0F0DBCE-62BA-4DDD-850E-947DDB5F2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06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0DBCE-62BA-4DDD-850E-947DDB5F2A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2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24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54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67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6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45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65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82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2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18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50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7D32-9707-4ABC-A889-66477392DC50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294C3-C477-4A32-968A-9EE718DDE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54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Word_Document.docx"/><Relationship Id="rId7" Type="http://schemas.openxmlformats.org/officeDocument/2006/relationships/package" Target="../embeddings/Microsoft_Word_Document2.docx"/><Relationship Id="rId12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11" Type="http://schemas.openxmlformats.org/officeDocument/2006/relationships/package" Target="../embeddings/Microsoft_Word_Document4.docx"/><Relationship Id="rId5" Type="http://schemas.openxmlformats.org/officeDocument/2006/relationships/package" Target="../embeddings/Microsoft_Word_Document1.docx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package" Target="../embeddings/Microsoft_Word_Document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789E4A21-0C00-41A2-80D5-9C7EE0EFDB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213336"/>
              </p:ext>
            </p:extLst>
          </p:nvPr>
        </p:nvGraphicFramePr>
        <p:xfrm>
          <a:off x="104775" y="2511376"/>
          <a:ext cx="3024188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362909" imgH="8737928" progId="Word.Document.12">
                  <p:embed/>
                </p:oleObj>
              </mc:Choice>
              <mc:Fallback>
                <p:oleObj name="Document" r:id="rId3" imgW="6362909" imgH="87379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775" y="2511376"/>
                        <a:ext cx="3024188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707FBDDE-A943-4EBA-A4A2-B671A507B7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205873"/>
              </p:ext>
            </p:extLst>
          </p:nvPr>
        </p:nvGraphicFramePr>
        <p:xfrm>
          <a:off x="6115050" y="342900"/>
          <a:ext cx="3981450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7384566" imgH="6370784" progId="Word.Document.12">
                  <p:embed/>
                </p:oleObj>
              </mc:Choice>
              <mc:Fallback>
                <p:oleObj name="Document" r:id="rId5" imgW="7384566" imgH="637078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050" y="342900"/>
                        <a:ext cx="3981450" cy="343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76225"/>
          </a:xfr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1800" dirty="0"/>
              <a:t>第５期広域計画　中間案の概要</a:t>
            </a:r>
          </a:p>
        </p:txBody>
      </p:sp>
      <p:sp>
        <p:nvSpPr>
          <p:cNvPr id="63" name="上矢印 6">
            <a:extLst>
              <a:ext uri="{FF2B5EF4-FFF2-40B4-BE49-F238E27FC236}">
                <a16:creationId xmlns:a16="http://schemas.microsoft.com/office/drawing/2014/main" id="{522EE0B4-38C3-401B-99CF-5E522380890D}"/>
              </a:ext>
            </a:extLst>
          </p:cNvPr>
          <p:cNvSpPr/>
          <p:nvPr/>
        </p:nvSpPr>
        <p:spPr>
          <a:xfrm rot="10800000">
            <a:off x="6133302" y="9858330"/>
            <a:ext cx="476250" cy="200025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2" name="Rectangle 9">
            <a:extLst>
              <a:ext uri="{FF2B5EF4-FFF2-40B4-BE49-F238E27FC236}">
                <a16:creationId xmlns:a16="http://schemas.microsoft.com/office/drawing/2014/main" id="{1D71522F-5B5C-48D8-BE69-ABF4707C4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102" y="486881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4" name="Rectangle 12">
            <a:extLst>
              <a:ext uri="{FF2B5EF4-FFF2-40B4-BE49-F238E27FC236}">
                <a16:creationId xmlns:a16="http://schemas.microsoft.com/office/drawing/2014/main" id="{D738866E-30A8-48E8-A029-A31CADB75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102" y="486881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20" name="Rectangle 158">
            <a:extLst>
              <a:ext uri="{FF2B5EF4-FFF2-40B4-BE49-F238E27FC236}">
                <a16:creationId xmlns:a16="http://schemas.microsoft.com/office/drawing/2014/main" id="{18F7454E-164D-46F5-922F-6C7F0B935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2" y="11436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6CCED5CC-D498-4B07-875C-D7FF3B806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355924"/>
              </p:ext>
            </p:extLst>
          </p:nvPr>
        </p:nvGraphicFramePr>
        <p:xfrm>
          <a:off x="6105525" y="3657600"/>
          <a:ext cx="2843213" cy="283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742663" imgH="5730072" progId="Word.Document.12">
                  <p:embed/>
                </p:oleObj>
              </mc:Choice>
              <mc:Fallback>
                <p:oleObj name="Document" r:id="rId7" imgW="5742663" imgH="57300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05525" y="3657600"/>
                        <a:ext cx="2843213" cy="283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オブジェクト 47">
            <a:extLst>
              <a:ext uri="{FF2B5EF4-FFF2-40B4-BE49-F238E27FC236}">
                <a16:creationId xmlns:a16="http://schemas.microsoft.com/office/drawing/2014/main" id="{2CA7E13F-C1D6-46E5-A041-C27FC3D82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40542"/>
              </p:ext>
            </p:extLst>
          </p:nvPr>
        </p:nvGraphicFramePr>
        <p:xfrm>
          <a:off x="104775" y="247650"/>
          <a:ext cx="3195638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9" imgW="6330540" imgH="4800482" progId="Word.Document.12">
                  <p:embed/>
                </p:oleObj>
              </mc:Choice>
              <mc:Fallback>
                <p:oleObj name="Document" r:id="rId9" imgW="6330540" imgH="48004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775" y="247650"/>
                        <a:ext cx="3195638" cy="242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" name="オブジェクト 247">
            <a:extLst>
              <a:ext uri="{FF2B5EF4-FFF2-40B4-BE49-F238E27FC236}">
                <a16:creationId xmlns:a16="http://schemas.microsoft.com/office/drawing/2014/main" id="{B6C6343C-F6E0-4B0A-88DB-06290485F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29256"/>
              </p:ext>
            </p:extLst>
          </p:nvPr>
        </p:nvGraphicFramePr>
        <p:xfrm>
          <a:off x="2895600" y="404813"/>
          <a:ext cx="3709988" cy="612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1" imgW="6285584" imgH="10376222" progId="Word.Document.12">
                  <p:embed/>
                </p:oleObj>
              </mc:Choice>
              <mc:Fallback>
                <p:oleObj name="Document" r:id="rId11" imgW="6285584" imgH="1037622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95600" y="404813"/>
                        <a:ext cx="3709988" cy="612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C34C7B-5B1C-46A7-FB7D-3092513243F9}"/>
              </a:ext>
            </a:extLst>
          </p:cNvPr>
          <p:cNvSpPr/>
          <p:nvPr/>
        </p:nvSpPr>
        <p:spPr>
          <a:xfrm>
            <a:off x="104775" y="51787"/>
            <a:ext cx="1034654" cy="17264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（様式第</a:t>
            </a:r>
            <a:r>
              <a:rPr kumimoji="1" lang="en-US" altLang="ja-JP" sz="1100" dirty="0"/>
              <a:t>3</a:t>
            </a:r>
            <a:r>
              <a:rPr kumimoji="1" lang="ja-JP" altLang="en-US" sz="1100" dirty="0"/>
              <a:t>号）</a:t>
            </a:r>
          </a:p>
        </p:txBody>
      </p:sp>
    </p:spTree>
    <p:extLst>
      <p:ext uri="{BB962C8B-B14F-4D97-AF65-F5344CB8AC3E}">
        <p14:creationId xmlns:p14="http://schemas.microsoft.com/office/powerpoint/2010/main" val="98597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5326</TotalTime>
  <Words>13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Office ​​テーマ</vt:lpstr>
      <vt:lpstr>Document</vt:lpstr>
      <vt:lpstr>第５期広域計画　中間案の概要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第５期広域計画　中間案の概要</dc:title>
  <dc:creator>嘉住 哲弥</dc:creator>
  <cp:lastModifiedBy>下田 将之</cp:lastModifiedBy>
  <cp:revision>221</cp:revision>
  <cp:lastPrinted>2022-10-04T07:33:31Z</cp:lastPrinted>
  <dcterms:created xsi:type="dcterms:W3CDTF">2019-01-22T01:20:04Z</dcterms:created>
  <dcterms:modified xsi:type="dcterms:W3CDTF">2022-10-18T01:15:01Z</dcterms:modified>
</cp:coreProperties>
</file>